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êu đề &amp; Phụ đ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Văn bản Tiêu đề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Văn bản Tiêu đề</a:t>
            </a:r>
          </a:p>
        </p:txBody>
      </p:sp>
      <p:sp>
        <p:nvSpPr>
          <p:cNvPr id="12" name="Nội dung mức một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13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rích dẫ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Nhập trích dẫn tại đây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“Nhập trích dẫn tại đây.” </a:t>
            </a:r>
          </a:p>
        </p:txBody>
      </p:sp>
      <p:sp>
        <p:nvSpPr>
          <p:cNvPr id="95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Ả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Hình ảnh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rố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Ảnh - Nga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ình ảnh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Văn bản Tiêu đề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Văn bản Tiêu đề</a:t>
            </a:r>
          </a:p>
        </p:txBody>
      </p:sp>
      <p:sp>
        <p:nvSpPr>
          <p:cNvPr id="22" name="Nội dung mức một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23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êu đề - Giữ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Văn bản Tiêu đề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31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Ảnh -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ình ảnh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Văn bản Tiêu đề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Văn bản Tiêu đề</a:t>
            </a:r>
          </a:p>
        </p:txBody>
      </p:sp>
      <p:sp>
        <p:nvSpPr>
          <p:cNvPr id="40" name="Nội dung mức một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41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êu đề - Trên cù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Văn bản Tiêu đ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49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êu đề &amp; Dấu đầu dò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Văn bản Tiêu đ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57" name="Nội dung mức mộ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58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êu đề, Dấu đầu dòng &amp; Ả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Hình ảnh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Văn bản Tiêu đ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67" name="Nội dung mức một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68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ấu đầu dò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ội dung mức một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76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Ảnh - Tối đa 3 Kh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Hình ảnh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Hình ảnh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Hình ảnh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ăn bản Tiêu đề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Văn bản Tiêu đề</a:t>
            </a:r>
          </a:p>
        </p:txBody>
      </p:sp>
      <p:sp>
        <p:nvSpPr>
          <p:cNvPr id="3" name="Nội dung mức một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4" name="Số Trang chiếu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Bộ sưu tập hình ảnh"/>
          <p:cNvGrpSpPr/>
          <p:nvPr/>
        </p:nvGrpSpPr>
        <p:grpSpPr>
          <a:xfrm>
            <a:off x="-2972" y="1121612"/>
            <a:ext cx="13004801" cy="7657720"/>
            <a:chOff x="0" y="0"/>
            <a:chExt cx="13004800" cy="7657718"/>
          </a:xfrm>
        </p:grpSpPr>
        <p:pic>
          <p:nvPicPr>
            <p:cNvPr id="119" name="preview-xl-2.jpg" descr="preview-xl-2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931" t="0" r="3931" b="0"/>
            <a:stretch>
              <a:fillRect/>
            </a:stretch>
          </p:blipFill>
          <p:spPr>
            <a:xfrm>
              <a:off x="0" y="0"/>
              <a:ext cx="13004800" cy="70573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0" name="Người thực hiện: Phạm Tiến Cường"/>
            <p:cNvSpPr/>
            <p:nvPr/>
          </p:nvSpPr>
          <p:spPr>
            <a:xfrm>
              <a:off x="0" y="7133528"/>
              <a:ext cx="13004800" cy="5241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2500"/>
              </a:lvl1pPr>
            </a:lstStyle>
            <a:p>
              <a:pPr/>
              <a:r>
                <a:t>Người thực hiện: Phạm Tiến Cường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Mô tả"/>
          <p:cNvSpPr txBox="1"/>
          <p:nvPr>
            <p:ph type="ctrTitle"/>
          </p:nvPr>
        </p:nvSpPr>
        <p:spPr>
          <a:xfrm>
            <a:off x="1270000" y="766802"/>
            <a:ext cx="10464800" cy="1130301"/>
          </a:xfrm>
          <a:prstGeom prst="rect">
            <a:avLst/>
          </a:prstGeom>
        </p:spPr>
        <p:txBody>
          <a:bodyPr/>
          <a:lstStyle>
            <a:lvl1pPr defTabSz="391414">
              <a:defRPr sz="6700"/>
            </a:lvl1pPr>
          </a:lstStyle>
          <a:p>
            <a:pPr/>
            <a:r>
              <a:t>Mô tả</a:t>
            </a:r>
          </a:p>
        </p:txBody>
      </p:sp>
      <p:sp>
        <p:nvSpPr>
          <p:cNvPr id="124" name="Người chơi sẽ tap vào các lá…"/>
          <p:cNvSpPr txBox="1"/>
          <p:nvPr>
            <p:ph type="subTitle" idx="1"/>
          </p:nvPr>
        </p:nvSpPr>
        <p:spPr>
          <a:xfrm>
            <a:off x="1270000" y="2377723"/>
            <a:ext cx="10464800" cy="6445954"/>
          </a:xfrm>
          <a:prstGeom prst="rect">
            <a:avLst/>
          </a:prstGeom>
        </p:spPr>
        <p:txBody>
          <a:bodyPr/>
          <a:lstStyle/>
          <a:p>
            <a:pPr lvl="2" algn="l">
              <a:defRPr sz="4000"/>
            </a:pPr>
            <a:r>
              <a:t>Người chơi sẽ tap vào các lá </a:t>
            </a:r>
          </a:p>
          <a:p>
            <a:pPr lvl="2" algn="l">
              <a:defRPr sz="4000"/>
            </a:pPr>
            <a:r>
              <a:t>bài để lật chúng lên, nếu lật </a:t>
            </a:r>
          </a:p>
          <a:p>
            <a:pPr lvl="2" algn="l">
              <a:defRPr sz="4000"/>
            </a:pPr>
            <a:r>
              <a:t>được 2 quân giống nhau thì </a:t>
            </a:r>
          </a:p>
          <a:p>
            <a:pPr lvl="2" algn="l">
              <a:defRPr sz="4000"/>
            </a:pPr>
            <a:r>
              <a:t>chúng sẽ được xóa đi, ngược </a:t>
            </a:r>
          </a:p>
          <a:p>
            <a:pPr lvl="2" algn="l">
              <a:defRPr sz="4000"/>
            </a:pPr>
            <a:r>
              <a:t>lại thì 2 lá bài sẽ bị </a:t>
            </a:r>
            <a:r>
              <a:t>úp xuống.</a:t>
            </a:r>
            <a:br/>
          </a:p>
        </p:txBody>
      </p:sp>
      <p:pic>
        <p:nvPicPr>
          <p:cNvPr id="125" name="a.mov" descr="a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9125470" y="2451712"/>
            <a:ext cx="2373490" cy="48501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39811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7" fill="hold" display="0">
                  <p:stCondLst>
                    <p:cond delay="indefinite"/>
                  </p:stCondLst>
                </p:cTn>
                <p:tgtEl>
                  <p:spTgt spid="12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Bộ sưu tập hình ảnh" descr="Bộ sưu tập hình ảnh"/>
          <p:cNvPicPr>
            <a:picLocks noChangeAspect="1"/>
          </p:cNvPicPr>
          <p:nvPr/>
        </p:nvPicPr>
        <p:blipFill>
          <a:blip r:embed="rId2">
            <a:extLst/>
          </a:blip>
          <a:srcRect l="0" t="698" r="0" b="698"/>
          <a:stretch>
            <a:fillRect/>
          </a:stretch>
        </p:blipFill>
        <p:spPr>
          <a:xfrm>
            <a:off x="8485437" y="2268396"/>
            <a:ext cx="3406449" cy="6664608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Game có 3 mức độ chơi:…"/>
          <p:cNvSpPr txBox="1"/>
          <p:nvPr>
            <p:ph type="subTitle" idx="1"/>
          </p:nvPr>
        </p:nvSpPr>
        <p:spPr>
          <a:xfrm>
            <a:off x="1270000" y="2374900"/>
            <a:ext cx="10464800" cy="6451600"/>
          </a:xfrm>
          <a:prstGeom prst="rect">
            <a:avLst/>
          </a:prstGeom>
        </p:spPr>
        <p:txBody>
          <a:bodyPr/>
          <a:lstStyle/>
          <a:p>
            <a:pPr algn="l">
              <a:defRPr sz="4000"/>
            </a:pPr>
            <a:r>
              <a:t>Game có 3 mức độ chơi:</a:t>
            </a:r>
          </a:p>
          <a:p>
            <a:pPr marL="355600" indent="-228600" algn="l">
              <a:buSzPct val="100000"/>
              <a:buChar char="•"/>
              <a:defRPr sz="4000">
                <a:solidFill>
                  <a:schemeClr val="accent5">
                    <a:lumOff val="-29866"/>
                  </a:schemeClr>
                </a:solidFill>
              </a:defRPr>
            </a:pPr>
            <a:r>
              <a:t>Dễ: </a:t>
            </a:r>
            <a:r>
              <a:rPr>
                <a:solidFill>
                  <a:srgbClr val="000000"/>
                </a:solidFill>
              </a:rPr>
              <a:t>khoảng giá trị của các</a:t>
            </a:r>
            <a:endParaRPr>
              <a:solidFill>
                <a:srgbClr val="000000"/>
              </a:solidFill>
            </a:endParaRPr>
          </a:p>
          <a:p>
            <a:pPr algn="l">
              <a:defRPr sz="4000">
                <a:solidFill>
                  <a:schemeClr val="accent5">
                    <a:lumOff val="-29866"/>
                  </a:schemeClr>
                </a:solidFill>
              </a:defRPr>
            </a:pPr>
            <a:r>
              <a:rPr>
                <a:solidFill>
                  <a:srgbClr val="000000"/>
                </a:solidFill>
              </a:rPr>
              <a:t>quân bài là [1;7]</a:t>
            </a:r>
            <a:endParaRPr>
              <a:solidFill>
                <a:srgbClr val="000000"/>
              </a:solidFill>
            </a:endParaRPr>
          </a:p>
          <a:p>
            <a:pPr marL="355600" indent="-228600" algn="l">
              <a:buSzPct val="100000"/>
              <a:buChar char="•"/>
              <a:defRPr sz="4000">
                <a:solidFill>
                  <a:schemeClr val="accent5">
                    <a:lumOff val="-29866"/>
                  </a:schemeClr>
                </a:solidFill>
              </a:defRPr>
            </a:pPr>
            <a:r>
              <a:t>Trung bình:</a:t>
            </a:r>
            <a:r>
              <a:rPr>
                <a:solidFill>
                  <a:srgbClr val="000000"/>
                </a:solidFill>
              </a:rPr>
              <a:t> khoảng giá trị </a:t>
            </a:r>
            <a:endParaRPr>
              <a:solidFill>
                <a:srgbClr val="000000"/>
              </a:solidFill>
            </a:endParaRPr>
          </a:p>
          <a:p>
            <a:pPr algn="l">
              <a:defRPr sz="4000">
                <a:solidFill>
                  <a:schemeClr val="accent5">
                    <a:lumOff val="-29866"/>
                  </a:schemeClr>
                </a:solidFill>
              </a:defRPr>
            </a:pPr>
            <a:r>
              <a:rPr>
                <a:solidFill>
                  <a:srgbClr val="000000"/>
                </a:solidFill>
              </a:rPr>
              <a:t>của các quân bài là [1;14]</a:t>
            </a:r>
            <a:endParaRPr>
              <a:solidFill>
                <a:srgbClr val="000000"/>
              </a:solidFill>
            </a:endParaRPr>
          </a:p>
          <a:p>
            <a:pPr marL="355600" indent="-228600" algn="l">
              <a:buSzPct val="100000"/>
              <a:buChar char="•"/>
              <a:defRPr sz="4000">
                <a:solidFill>
                  <a:schemeClr val="accent5">
                    <a:lumOff val="-29866"/>
                  </a:schemeClr>
                </a:solidFill>
              </a:defRPr>
            </a:pPr>
            <a:r>
              <a:t>Khó:</a:t>
            </a:r>
            <a:r>
              <a:rPr>
                <a:solidFill>
                  <a:srgbClr val="000000"/>
                </a:solidFill>
              </a:rPr>
              <a:t> khoảng giá trị của các </a:t>
            </a:r>
            <a:endParaRPr>
              <a:solidFill>
                <a:srgbClr val="000000"/>
              </a:solidFill>
            </a:endParaRPr>
          </a:p>
          <a:p>
            <a:pPr algn="l">
              <a:defRPr sz="4000">
                <a:solidFill>
                  <a:schemeClr val="accent5">
                    <a:lumOff val="-29866"/>
                  </a:schemeClr>
                </a:solidFill>
              </a:defRPr>
            </a:pPr>
            <a:r>
              <a:rPr>
                <a:solidFill>
                  <a:srgbClr val="000000"/>
                </a:solidFill>
              </a:rPr>
              <a:t>quân bài là [1;21]</a:t>
            </a:r>
          </a:p>
        </p:txBody>
      </p:sp>
      <p:sp>
        <p:nvSpPr>
          <p:cNvPr id="129" name="Giao diện chính"/>
          <p:cNvSpPr txBox="1"/>
          <p:nvPr>
            <p:ph type="ctrTitle"/>
          </p:nvPr>
        </p:nvSpPr>
        <p:spPr>
          <a:xfrm>
            <a:off x="1270000" y="762000"/>
            <a:ext cx="10464800" cy="1130300"/>
          </a:xfrm>
          <a:prstGeom prst="rect">
            <a:avLst/>
          </a:prstGeom>
        </p:spPr>
        <p:txBody>
          <a:bodyPr/>
          <a:lstStyle>
            <a:lvl1pPr defTabSz="391414">
              <a:defRPr sz="6700"/>
            </a:lvl1pPr>
          </a:lstStyle>
          <a:p>
            <a:pPr/>
            <a:r>
              <a:t>Giao diện chính</a:t>
            </a:r>
          </a:p>
        </p:txBody>
      </p:sp>
      <p:pic>
        <p:nvPicPr>
          <p:cNvPr id="130" name="Bộ sưu tập hình ảnh" descr="Bộ sưu tập hình ảnh"/>
          <p:cNvPicPr>
            <a:picLocks noChangeAspect="1"/>
          </p:cNvPicPr>
          <p:nvPr/>
        </p:nvPicPr>
        <p:blipFill>
          <a:blip r:embed="rId3">
            <a:extLst/>
          </a:blip>
          <a:srcRect l="212" t="0" r="212" b="0"/>
          <a:stretch>
            <a:fillRect/>
          </a:stretch>
        </p:blipFill>
        <p:spPr>
          <a:xfrm>
            <a:off x="7987918" y="2398009"/>
            <a:ext cx="4712631" cy="4164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32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xit" nodeType="click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7" grpId="2"/>
      <p:bldP build="whole" bldLvl="1" animBg="1" rev="0" advAuto="0" spid="130" grpId="3"/>
      <p:bldP build="whole" bldLvl="1" animBg="1" rev="0" advAuto="0" spid="12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Level"/>
          <p:cNvSpPr txBox="1"/>
          <p:nvPr>
            <p:ph type="ctrTitle"/>
          </p:nvPr>
        </p:nvSpPr>
        <p:spPr>
          <a:xfrm>
            <a:off x="1270000" y="762000"/>
            <a:ext cx="10464800" cy="1130300"/>
          </a:xfrm>
          <a:prstGeom prst="rect">
            <a:avLst/>
          </a:prstGeom>
        </p:spPr>
        <p:txBody>
          <a:bodyPr/>
          <a:lstStyle>
            <a:lvl1pPr defTabSz="391414">
              <a:defRPr sz="6700"/>
            </a:lvl1pPr>
          </a:lstStyle>
          <a:p>
            <a:pPr/>
            <a:r>
              <a:t>Level</a:t>
            </a:r>
          </a:p>
        </p:txBody>
      </p:sp>
      <p:sp>
        <p:nvSpPr>
          <p:cNvPr id="133" name="Mỗi độ khó sẽ có các…"/>
          <p:cNvSpPr txBox="1"/>
          <p:nvPr>
            <p:ph type="subTitle" idx="1"/>
          </p:nvPr>
        </p:nvSpPr>
        <p:spPr>
          <a:xfrm>
            <a:off x="1270000" y="2374900"/>
            <a:ext cx="10464800" cy="6451600"/>
          </a:xfrm>
          <a:prstGeom prst="rect">
            <a:avLst/>
          </a:prstGeom>
        </p:spPr>
        <p:txBody>
          <a:bodyPr/>
          <a:lstStyle/>
          <a:p>
            <a:pPr marL="355600" indent="-228600" algn="l">
              <a:buSzPct val="100000"/>
              <a:buChar char="•"/>
              <a:defRPr sz="4000"/>
            </a:pPr>
            <a:r>
              <a:t>Mỗi độ khó sẽ có các </a:t>
            </a:r>
          </a:p>
          <a:p>
            <a:pPr algn="l">
              <a:defRPr sz="4000"/>
            </a:pPr>
            <a:r>
              <a:t>level khác nhau.</a:t>
            </a:r>
          </a:p>
          <a:p>
            <a:pPr marL="355600" indent="-228600" algn="l">
              <a:buSzPct val="100000"/>
              <a:buChar char="•"/>
              <a:defRPr sz="4000"/>
            </a:pPr>
            <a:r>
              <a:t>Level càng cao số lượng </a:t>
            </a:r>
          </a:p>
          <a:p>
            <a:pPr algn="l">
              <a:defRPr sz="4000"/>
            </a:pPr>
            <a:r>
              <a:t>quân bài càng nhiều và </a:t>
            </a:r>
          </a:p>
          <a:p>
            <a:pPr algn="l">
              <a:defRPr sz="4000"/>
            </a:pPr>
            <a:r>
              <a:t>thời gian chơi sẽ được </a:t>
            </a:r>
          </a:p>
          <a:p>
            <a:pPr algn="l">
              <a:defRPr sz="4000"/>
            </a:pPr>
            <a:r>
              <a:t>tăng lên.</a:t>
            </a:r>
          </a:p>
        </p:txBody>
      </p:sp>
      <p:pic>
        <p:nvPicPr>
          <p:cNvPr id="134" name="Bộ sưu tập hình ảnh" descr="Bộ sưu tập hình ảnh"/>
          <p:cNvPicPr>
            <a:picLocks noChangeAspect="1"/>
          </p:cNvPicPr>
          <p:nvPr/>
        </p:nvPicPr>
        <p:blipFill>
          <a:blip r:embed="rId2">
            <a:extLst/>
          </a:blip>
          <a:srcRect l="2320" t="0" r="2320" b="0"/>
          <a:stretch>
            <a:fillRect/>
          </a:stretch>
        </p:blipFill>
        <p:spPr>
          <a:xfrm>
            <a:off x="8885957" y="2384228"/>
            <a:ext cx="3063102" cy="64329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Bộ sưu tập hình ảnh" descr="Bộ sưu tập hình ảnh"/>
          <p:cNvPicPr>
            <a:picLocks noChangeAspect="1"/>
          </p:cNvPicPr>
          <p:nvPr/>
        </p:nvPicPr>
        <p:blipFill>
          <a:blip r:embed="rId3">
            <a:extLst/>
          </a:blip>
          <a:srcRect l="608" t="0" r="608" b="0"/>
          <a:stretch>
            <a:fillRect/>
          </a:stretch>
        </p:blipFill>
        <p:spPr>
          <a:xfrm>
            <a:off x="7356795" y="2079760"/>
            <a:ext cx="5289244" cy="67116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5" grpId="2"/>
      <p:bldP build="whole" bldLvl="1" animBg="1" rev="0" advAuto="0" spid="13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ameplay"/>
          <p:cNvSpPr txBox="1"/>
          <p:nvPr>
            <p:ph type="ctrTitle"/>
          </p:nvPr>
        </p:nvSpPr>
        <p:spPr>
          <a:xfrm>
            <a:off x="1270000" y="762000"/>
            <a:ext cx="10464800" cy="1130300"/>
          </a:xfrm>
          <a:prstGeom prst="rect">
            <a:avLst/>
          </a:prstGeom>
        </p:spPr>
        <p:txBody>
          <a:bodyPr/>
          <a:lstStyle>
            <a:lvl1pPr defTabSz="391414">
              <a:defRPr sz="6700"/>
            </a:lvl1pPr>
          </a:lstStyle>
          <a:p>
            <a:pPr/>
            <a:r>
              <a:t>Gameplay</a:t>
            </a:r>
          </a:p>
        </p:txBody>
      </p:sp>
      <p:sp>
        <p:nvSpPr>
          <p:cNvPr id="138" name="GameBoard chứa các card…"/>
          <p:cNvSpPr txBox="1"/>
          <p:nvPr>
            <p:ph type="subTitle" idx="1"/>
          </p:nvPr>
        </p:nvSpPr>
        <p:spPr>
          <a:xfrm>
            <a:off x="1270000" y="2374900"/>
            <a:ext cx="10464800" cy="6451600"/>
          </a:xfrm>
          <a:prstGeom prst="rect">
            <a:avLst/>
          </a:prstGeom>
        </p:spPr>
        <p:txBody>
          <a:bodyPr/>
          <a:lstStyle/>
          <a:p>
            <a:pPr marL="355600" indent="-228600" algn="l">
              <a:buSzPct val="100000"/>
              <a:buChar char="•"/>
              <a:defRPr sz="4000"/>
            </a:pPr>
            <a:r>
              <a:t>GameBoard chứa các card</a:t>
            </a:r>
          </a:p>
          <a:p>
            <a:pPr algn="l">
              <a:buClr>
                <a:srgbClr val="000000"/>
              </a:buClr>
              <a:defRPr sz="4000"/>
            </a:pPr>
            <a:r>
              <a:t>để người dùng tap.</a:t>
            </a:r>
          </a:p>
          <a:p>
            <a:pPr marL="355600" indent="-228600" algn="l">
              <a:buClr>
                <a:srgbClr val="000000"/>
              </a:buClr>
              <a:buSzPct val="100000"/>
              <a:buChar char="•"/>
              <a:defRPr sz="4000"/>
            </a:pPr>
            <a:r>
              <a:t>1 label hiển thị thời gian đếm</a:t>
            </a:r>
          </a:p>
          <a:p>
            <a:pPr algn="l">
              <a:buClr>
                <a:srgbClr val="000000"/>
              </a:buClr>
              <a:defRPr sz="4000"/>
            </a:pPr>
            <a:r>
              <a:t>ngược.</a:t>
            </a:r>
          </a:p>
          <a:p>
            <a:pPr marL="355600" indent="-228600" algn="l">
              <a:buClr>
                <a:srgbClr val="000000"/>
              </a:buClr>
              <a:buSzPct val="100000"/>
              <a:buChar char="•"/>
              <a:defRPr sz="4000"/>
            </a:pPr>
            <a:r>
              <a:t>1 label hiển thị số lần tap của</a:t>
            </a:r>
          </a:p>
          <a:p>
            <a:pPr algn="l">
              <a:buClr>
                <a:srgbClr val="000000"/>
              </a:buClr>
              <a:defRPr sz="4000"/>
            </a:pPr>
            <a:r>
              <a:t>người chơi.</a:t>
            </a:r>
          </a:p>
          <a:p>
            <a:pPr marL="355600" indent="-228600" algn="l">
              <a:buClr>
                <a:srgbClr val="000000"/>
              </a:buClr>
              <a:buSzPct val="100000"/>
              <a:buChar char="•"/>
              <a:defRPr sz="4000"/>
            </a:pPr>
            <a:r>
              <a:t>1 label hiển thị tên của card </a:t>
            </a:r>
          </a:p>
          <a:p>
            <a:pPr algn="l">
              <a:buClr>
                <a:srgbClr val="000000"/>
              </a:buClr>
              <a:defRPr sz="4000"/>
            </a:pPr>
            <a:r>
              <a:t>nếu người chơi lật thành công.</a:t>
            </a:r>
          </a:p>
        </p:txBody>
      </p:sp>
      <p:pic>
        <p:nvPicPr>
          <p:cNvPr id="139" name="Bộ sưu tập hình ảnh" descr="Bộ sưu tập hình ảnh"/>
          <p:cNvPicPr>
            <a:picLocks noChangeAspect="1"/>
          </p:cNvPicPr>
          <p:nvPr/>
        </p:nvPicPr>
        <p:blipFill>
          <a:blip r:embed="rId2">
            <a:extLst/>
          </a:blip>
          <a:srcRect l="0" t="354" r="0" b="354"/>
          <a:stretch>
            <a:fillRect/>
          </a:stretch>
        </p:blipFill>
        <p:spPr>
          <a:xfrm>
            <a:off x="8859273" y="2340726"/>
            <a:ext cx="3158613" cy="64663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hắng cuộc"/>
          <p:cNvSpPr txBox="1"/>
          <p:nvPr>
            <p:ph type="ctrTitle"/>
          </p:nvPr>
        </p:nvSpPr>
        <p:spPr>
          <a:xfrm>
            <a:off x="1270000" y="762000"/>
            <a:ext cx="10464800" cy="1130300"/>
          </a:xfrm>
          <a:prstGeom prst="rect">
            <a:avLst/>
          </a:prstGeom>
        </p:spPr>
        <p:txBody>
          <a:bodyPr/>
          <a:lstStyle>
            <a:lvl1pPr defTabSz="391414">
              <a:defRPr sz="6700"/>
            </a:lvl1pPr>
          </a:lstStyle>
          <a:p>
            <a:pPr/>
            <a:r>
              <a:t>Thắng cuộc</a:t>
            </a:r>
          </a:p>
        </p:txBody>
      </p:sp>
      <p:sp>
        <p:nvSpPr>
          <p:cNvPr id="142" name="Người chơi thắng khi đã lật…"/>
          <p:cNvSpPr txBox="1"/>
          <p:nvPr>
            <p:ph type="subTitle" idx="1"/>
          </p:nvPr>
        </p:nvSpPr>
        <p:spPr>
          <a:xfrm>
            <a:off x="1270000" y="2374900"/>
            <a:ext cx="10464800" cy="6451600"/>
          </a:xfrm>
          <a:prstGeom prst="rect">
            <a:avLst/>
          </a:prstGeom>
        </p:spPr>
        <p:txBody>
          <a:bodyPr/>
          <a:lstStyle/>
          <a:p>
            <a:pPr algn="l">
              <a:defRPr sz="4000"/>
            </a:pPr>
            <a:r>
              <a:t>Người chơi thắng khi đã lật</a:t>
            </a:r>
          </a:p>
          <a:p>
            <a:pPr algn="l">
              <a:defRPr sz="4000"/>
            </a:pPr>
            <a:r>
              <a:t>được hết các card trước khi</a:t>
            </a:r>
          </a:p>
          <a:p>
            <a:pPr algn="l">
              <a:defRPr sz="4000"/>
            </a:pPr>
            <a:r>
              <a:t>hết giờ</a:t>
            </a:r>
          </a:p>
        </p:txBody>
      </p:sp>
      <p:pic>
        <p:nvPicPr>
          <p:cNvPr id="143" name="Bộ sưu tập hình ảnh" descr="Bộ sưu tập hình ảnh"/>
          <p:cNvPicPr>
            <a:picLocks noChangeAspect="1"/>
          </p:cNvPicPr>
          <p:nvPr/>
        </p:nvPicPr>
        <p:blipFill>
          <a:blip r:embed="rId2">
            <a:extLst/>
          </a:blip>
          <a:srcRect l="0" t="612" r="0" b="612"/>
          <a:stretch>
            <a:fillRect/>
          </a:stretch>
        </p:blipFill>
        <p:spPr>
          <a:xfrm>
            <a:off x="8777204" y="2415719"/>
            <a:ext cx="3085820" cy="63699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hua cuộc"/>
          <p:cNvSpPr txBox="1"/>
          <p:nvPr>
            <p:ph type="ctrTitle"/>
          </p:nvPr>
        </p:nvSpPr>
        <p:spPr>
          <a:xfrm>
            <a:off x="1270000" y="762000"/>
            <a:ext cx="10464800" cy="1130300"/>
          </a:xfrm>
          <a:prstGeom prst="rect">
            <a:avLst/>
          </a:prstGeom>
        </p:spPr>
        <p:txBody>
          <a:bodyPr/>
          <a:lstStyle>
            <a:lvl1pPr defTabSz="391414">
              <a:defRPr sz="6700"/>
            </a:lvl1pPr>
          </a:lstStyle>
          <a:p>
            <a:pPr/>
            <a:r>
              <a:t>Thua cuộc</a:t>
            </a:r>
          </a:p>
        </p:txBody>
      </p:sp>
      <p:sp>
        <p:nvSpPr>
          <p:cNvPr id="146" name="Người chơi thua cuộc khi đã…"/>
          <p:cNvSpPr txBox="1"/>
          <p:nvPr>
            <p:ph type="subTitle" idx="1"/>
          </p:nvPr>
        </p:nvSpPr>
        <p:spPr>
          <a:xfrm>
            <a:off x="1270000" y="2374900"/>
            <a:ext cx="10464800" cy="6451600"/>
          </a:xfrm>
          <a:prstGeom prst="rect">
            <a:avLst/>
          </a:prstGeom>
        </p:spPr>
        <p:txBody>
          <a:bodyPr/>
          <a:lstStyle/>
          <a:p>
            <a:pPr algn="l">
              <a:defRPr sz="4000"/>
            </a:pPr>
            <a:r>
              <a:t>Người chơi thua cuộc khi đã</a:t>
            </a:r>
          </a:p>
          <a:p>
            <a:pPr algn="l">
              <a:defRPr sz="4000"/>
            </a:pPr>
            <a:r>
              <a:t>hết giờ mà chưa lật hết các</a:t>
            </a:r>
          </a:p>
          <a:p>
            <a:pPr algn="l">
              <a:defRPr sz="4000"/>
            </a:pPr>
            <a:r>
              <a:t>card</a:t>
            </a:r>
          </a:p>
        </p:txBody>
      </p:sp>
      <p:pic>
        <p:nvPicPr>
          <p:cNvPr id="147" name="Bộ sưu tập hình ảnh" descr="Bộ sưu tập hình ảnh"/>
          <p:cNvPicPr>
            <a:picLocks noChangeAspect="1"/>
          </p:cNvPicPr>
          <p:nvPr/>
        </p:nvPicPr>
        <p:blipFill>
          <a:blip r:embed="rId2">
            <a:extLst/>
          </a:blip>
          <a:srcRect l="1604" t="0" r="1604" b="0"/>
          <a:stretch>
            <a:fillRect/>
          </a:stretch>
        </p:blipFill>
        <p:spPr>
          <a:xfrm>
            <a:off x="8739766" y="2438504"/>
            <a:ext cx="3020017" cy="63243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ảm ơn mọi người đã lắng nghe"/>
          <p:cNvSpPr txBox="1"/>
          <p:nvPr>
            <p:ph type="ctrTitle"/>
          </p:nvPr>
        </p:nvSpPr>
        <p:spPr>
          <a:xfrm>
            <a:off x="1270000" y="2877197"/>
            <a:ext cx="10464800" cy="3302001"/>
          </a:xfrm>
          <a:prstGeom prst="rect">
            <a:avLst/>
          </a:prstGeom>
        </p:spPr>
        <p:txBody>
          <a:bodyPr/>
          <a:lstStyle/>
          <a:p>
            <a:pPr/>
            <a:r>
              <a:t>Cảm ơn mọi người đã lắng nghe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